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61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  <a:srgbClr val="A7FF00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CA58B-1105-49E8-BCC2-A37F1EBEDC08}" v="46" dt="2021-11-22T14:12:05.64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176CA58B-1105-49E8-BCC2-A37F1EBEDC08}"/>
    <pc:docChg chg="undo custSel addSld delSld modSld">
      <pc:chgData name="Thomas Noordeloos" userId="df9f46e9-7760-4f6a-814f-9e8180d7b46a" providerId="ADAL" clId="{176CA58B-1105-49E8-BCC2-A37F1EBEDC08}" dt="2021-11-22T14:12:40.049" v="1888" actId="113"/>
      <pc:docMkLst>
        <pc:docMk/>
      </pc:docMkLst>
      <pc:sldChg chg="addSp delSp modSp mod">
        <pc:chgData name="Thomas Noordeloos" userId="df9f46e9-7760-4f6a-814f-9e8180d7b46a" providerId="ADAL" clId="{176CA58B-1105-49E8-BCC2-A37F1EBEDC08}" dt="2021-11-20T16:04:21.894" v="1472" actId="1076"/>
        <pc:sldMkLst>
          <pc:docMk/>
          <pc:sldMk cId="2859079353" sldId="256"/>
        </pc:sldMkLst>
        <pc:spChg chg="add del mod">
          <ac:chgData name="Thomas Noordeloos" userId="df9f46e9-7760-4f6a-814f-9e8180d7b46a" providerId="ADAL" clId="{176CA58B-1105-49E8-BCC2-A37F1EBEDC08}" dt="2021-11-20T16:00:49.282" v="1466" actId="20577"/>
          <ac:spMkLst>
            <pc:docMk/>
            <pc:sldMk cId="2859079353" sldId="256"/>
            <ac:spMk id="4" creationId="{7E256807-68E5-45A0-8DD0-5696A7E4E94A}"/>
          </ac:spMkLst>
        </pc:spChg>
        <pc:spChg chg="add del">
          <ac:chgData name="Thomas Noordeloos" userId="df9f46e9-7760-4f6a-814f-9e8180d7b46a" providerId="ADAL" clId="{176CA58B-1105-49E8-BCC2-A37F1EBEDC08}" dt="2021-11-20T13:04:36.440" v="5" actId="478"/>
          <ac:spMkLst>
            <pc:docMk/>
            <pc:sldMk cId="2859079353" sldId="256"/>
            <ac:spMk id="5" creationId="{D3700955-4AB3-462E-A398-76CFA58BDAB0}"/>
          </ac:spMkLst>
        </pc:spChg>
        <pc:spChg chg="add del mod">
          <ac:chgData name="Thomas Noordeloos" userId="df9f46e9-7760-4f6a-814f-9e8180d7b46a" providerId="ADAL" clId="{176CA58B-1105-49E8-BCC2-A37F1EBEDC08}" dt="2021-11-20T13:04:36.440" v="5" actId="478"/>
          <ac:spMkLst>
            <pc:docMk/>
            <pc:sldMk cId="2859079353" sldId="256"/>
            <ac:spMk id="6" creationId="{81B96BA2-902A-4078-8942-E8A2417A9A29}"/>
          </ac:spMkLst>
        </pc:spChg>
        <pc:spChg chg="add del">
          <ac:chgData name="Thomas Noordeloos" userId="df9f46e9-7760-4f6a-814f-9e8180d7b46a" providerId="ADAL" clId="{176CA58B-1105-49E8-BCC2-A37F1EBEDC08}" dt="2021-11-20T13:04:36.440" v="5" actId="478"/>
          <ac:spMkLst>
            <pc:docMk/>
            <pc:sldMk cId="2859079353" sldId="256"/>
            <ac:spMk id="10" creationId="{60253159-9685-4938-B8A7-8D90D4ABB2F1}"/>
          </ac:spMkLst>
        </pc:spChg>
        <pc:graphicFrameChg chg="add del mod modGraphic">
          <ac:chgData name="Thomas Noordeloos" userId="df9f46e9-7760-4f6a-814f-9e8180d7b46a" providerId="ADAL" clId="{176CA58B-1105-49E8-BCC2-A37F1EBEDC08}" dt="2021-11-20T16:00:53.425" v="1467" actId="478"/>
          <ac:graphicFrameMkLst>
            <pc:docMk/>
            <pc:sldMk cId="2859079353" sldId="256"/>
            <ac:graphicFrameMk id="2" creationId="{100D3A12-AF21-42EA-9F1D-FDE450795356}"/>
          </ac:graphicFrameMkLst>
        </pc:graphicFrameChg>
        <pc:graphicFrameChg chg="add del">
          <ac:chgData name="Thomas Noordeloos" userId="df9f46e9-7760-4f6a-814f-9e8180d7b46a" providerId="ADAL" clId="{176CA58B-1105-49E8-BCC2-A37F1EBEDC08}" dt="2021-11-20T13:04:36.440" v="5" actId="478"/>
          <ac:graphicFrameMkLst>
            <pc:docMk/>
            <pc:sldMk cId="2859079353" sldId="256"/>
            <ac:graphicFrameMk id="7" creationId="{E301E4D4-09EB-42FE-AC70-36D3DFBAE62B}"/>
          </ac:graphicFrameMkLst>
        </pc:graphicFrameChg>
        <pc:picChg chg="add del">
          <ac:chgData name="Thomas Noordeloos" userId="df9f46e9-7760-4f6a-814f-9e8180d7b46a" providerId="ADAL" clId="{176CA58B-1105-49E8-BCC2-A37F1EBEDC08}" dt="2021-11-20T13:04:36.440" v="5" actId="478"/>
          <ac:picMkLst>
            <pc:docMk/>
            <pc:sldMk cId="2859079353" sldId="256"/>
            <ac:picMk id="8" creationId="{272DB993-96F3-4002-941E-7B94050E8446}"/>
          </ac:picMkLst>
        </pc:picChg>
        <pc:picChg chg="add del">
          <ac:chgData name="Thomas Noordeloos" userId="df9f46e9-7760-4f6a-814f-9e8180d7b46a" providerId="ADAL" clId="{176CA58B-1105-49E8-BCC2-A37F1EBEDC08}" dt="2021-11-20T13:04:36.440" v="5" actId="478"/>
          <ac:picMkLst>
            <pc:docMk/>
            <pc:sldMk cId="2859079353" sldId="256"/>
            <ac:picMk id="9" creationId="{D97B8CFA-CDB8-40FD-96FE-27726BF102A7}"/>
          </ac:picMkLst>
        </pc:picChg>
        <pc:picChg chg="add del">
          <ac:chgData name="Thomas Noordeloos" userId="df9f46e9-7760-4f6a-814f-9e8180d7b46a" providerId="ADAL" clId="{176CA58B-1105-49E8-BCC2-A37F1EBEDC08}" dt="2021-11-20T13:04:36.440" v="5" actId="478"/>
          <ac:picMkLst>
            <pc:docMk/>
            <pc:sldMk cId="2859079353" sldId="256"/>
            <ac:picMk id="11" creationId="{A72F2EFB-702C-4409-A49D-663AAFCEF819}"/>
          </ac:picMkLst>
        </pc:picChg>
        <pc:picChg chg="add mod">
          <ac:chgData name="Thomas Noordeloos" userId="df9f46e9-7760-4f6a-814f-9e8180d7b46a" providerId="ADAL" clId="{176CA58B-1105-49E8-BCC2-A37F1EBEDC08}" dt="2021-11-20T16:04:21.894" v="1472" actId="1076"/>
          <ac:picMkLst>
            <pc:docMk/>
            <pc:sldMk cId="2859079353" sldId="256"/>
            <ac:picMk id="2050" creationId="{E8B98746-D468-479F-9A7B-4BB62D2E2ED2}"/>
          </ac:picMkLst>
        </pc:picChg>
      </pc:sldChg>
      <pc:sldChg chg="addSp delSp modSp add mod">
        <pc:chgData name="Thomas Noordeloos" userId="df9f46e9-7760-4f6a-814f-9e8180d7b46a" providerId="ADAL" clId="{176CA58B-1105-49E8-BCC2-A37F1EBEDC08}" dt="2021-11-22T14:08:48.521" v="1829" actId="1076"/>
        <pc:sldMkLst>
          <pc:docMk/>
          <pc:sldMk cId="2260983792" sldId="257"/>
        </pc:sldMkLst>
        <pc:spChg chg="mod">
          <ac:chgData name="Thomas Noordeloos" userId="df9f46e9-7760-4f6a-814f-9e8180d7b46a" providerId="ADAL" clId="{176CA58B-1105-49E8-BCC2-A37F1EBEDC08}" dt="2021-11-22T14:08:48.521" v="1829" actId="1076"/>
          <ac:spMkLst>
            <pc:docMk/>
            <pc:sldMk cId="2260983792" sldId="257"/>
            <ac:spMk id="4" creationId="{7E256807-68E5-45A0-8DD0-5696A7E4E94A}"/>
          </ac:spMkLst>
        </pc:spChg>
        <pc:graphicFrameChg chg="del">
          <ac:chgData name="Thomas Noordeloos" userId="df9f46e9-7760-4f6a-814f-9e8180d7b46a" providerId="ADAL" clId="{176CA58B-1105-49E8-BCC2-A37F1EBEDC08}" dt="2021-11-20T13:13:05.267" v="66" actId="478"/>
          <ac:graphicFrameMkLst>
            <pc:docMk/>
            <pc:sldMk cId="2260983792" sldId="257"/>
            <ac:graphicFrameMk id="2" creationId="{100D3A12-AF21-42EA-9F1D-FDE450795356}"/>
          </ac:graphicFrameMkLst>
        </pc:graphicFrameChg>
        <pc:graphicFrameChg chg="add mod modGraphic">
          <ac:chgData name="Thomas Noordeloos" userId="df9f46e9-7760-4f6a-814f-9e8180d7b46a" providerId="ADAL" clId="{176CA58B-1105-49E8-BCC2-A37F1EBEDC08}" dt="2021-11-20T13:14:08.071" v="71" actId="403"/>
          <ac:graphicFrameMkLst>
            <pc:docMk/>
            <pc:sldMk cId="2260983792" sldId="257"/>
            <ac:graphicFrameMk id="5" creationId="{898C58BA-AAD7-4A39-B944-B86898650296}"/>
          </ac:graphicFrameMkLst>
        </pc:graphicFrameChg>
      </pc:sldChg>
      <pc:sldChg chg="add del">
        <pc:chgData name="Thomas Noordeloos" userId="df9f46e9-7760-4f6a-814f-9e8180d7b46a" providerId="ADAL" clId="{176CA58B-1105-49E8-BCC2-A37F1EBEDC08}" dt="2021-11-20T13:11:53.400" v="37" actId="47"/>
        <pc:sldMkLst>
          <pc:docMk/>
          <pc:sldMk cId="4104890735" sldId="257"/>
        </pc:sldMkLst>
      </pc:sldChg>
      <pc:sldChg chg="addSp delSp modSp add mod">
        <pc:chgData name="Thomas Noordeloos" userId="df9f46e9-7760-4f6a-814f-9e8180d7b46a" providerId="ADAL" clId="{176CA58B-1105-49E8-BCC2-A37F1EBEDC08}" dt="2021-11-22T14:12:40.049" v="1888" actId="113"/>
        <pc:sldMkLst>
          <pc:docMk/>
          <pc:sldMk cId="52081604" sldId="258"/>
        </pc:sldMkLst>
        <pc:spChg chg="add del mod">
          <ac:chgData name="Thomas Noordeloos" userId="df9f46e9-7760-4f6a-814f-9e8180d7b46a" providerId="ADAL" clId="{176CA58B-1105-49E8-BCC2-A37F1EBEDC08}" dt="2021-11-20T15:33:18.371" v="442"/>
          <ac:spMkLst>
            <pc:docMk/>
            <pc:sldMk cId="52081604" sldId="258"/>
            <ac:spMk id="2" creationId="{2D53AE70-0361-4790-A079-480F6E2AD32D}"/>
          </ac:spMkLst>
        </pc:spChg>
        <pc:spChg chg="mod">
          <ac:chgData name="Thomas Noordeloos" userId="df9f46e9-7760-4f6a-814f-9e8180d7b46a" providerId="ADAL" clId="{176CA58B-1105-49E8-BCC2-A37F1EBEDC08}" dt="2021-11-20T15:54:26.596" v="1232" actId="20577"/>
          <ac:spMkLst>
            <pc:docMk/>
            <pc:sldMk cId="52081604" sldId="258"/>
            <ac:spMk id="4" creationId="{7E256807-68E5-45A0-8DD0-5696A7E4E94A}"/>
          </ac:spMkLst>
        </pc:spChg>
        <pc:spChg chg="add mod">
          <ac:chgData name="Thomas Noordeloos" userId="df9f46e9-7760-4f6a-814f-9e8180d7b46a" providerId="ADAL" clId="{176CA58B-1105-49E8-BCC2-A37F1EBEDC08}" dt="2021-11-22T14:12:40.049" v="1888" actId="113"/>
          <ac:spMkLst>
            <pc:docMk/>
            <pc:sldMk cId="52081604" sldId="258"/>
            <ac:spMk id="5" creationId="{E185BC7D-0C50-462D-8907-AB6C6FBD3634}"/>
          </ac:spMkLst>
        </pc:spChg>
        <pc:graphicFrameChg chg="add mod modGraphic">
          <ac:chgData name="Thomas Noordeloos" userId="df9f46e9-7760-4f6a-814f-9e8180d7b46a" providerId="ADAL" clId="{176CA58B-1105-49E8-BCC2-A37F1EBEDC08}" dt="2021-11-20T15:56:43.879" v="1253" actId="1076"/>
          <ac:graphicFrameMkLst>
            <pc:docMk/>
            <pc:sldMk cId="52081604" sldId="258"/>
            <ac:graphicFrameMk id="3" creationId="{0B455711-6E97-482E-98FE-8CC3CD6C2D78}"/>
          </ac:graphicFrameMkLst>
        </pc:graphicFrameChg>
        <pc:graphicFrameChg chg="del">
          <ac:chgData name="Thomas Noordeloos" userId="df9f46e9-7760-4f6a-814f-9e8180d7b46a" providerId="ADAL" clId="{176CA58B-1105-49E8-BCC2-A37F1EBEDC08}" dt="2021-11-20T13:15:07.626" v="100" actId="478"/>
          <ac:graphicFrameMkLst>
            <pc:docMk/>
            <pc:sldMk cId="52081604" sldId="258"/>
            <ac:graphicFrameMk id="5" creationId="{898C58BA-AAD7-4A39-B944-B86898650296}"/>
          </ac:graphicFrameMkLst>
        </pc:graphicFrameChg>
        <pc:picChg chg="add del mod">
          <ac:chgData name="Thomas Noordeloos" userId="df9f46e9-7760-4f6a-814f-9e8180d7b46a" providerId="ADAL" clId="{176CA58B-1105-49E8-BCC2-A37F1EBEDC08}" dt="2021-11-20T13:15:55.469" v="106"/>
          <ac:picMkLst>
            <pc:docMk/>
            <pc:sldMk cId="52081604" sldId="258"/>
            <ac:picMk id="2" creationId="{A9378B63-B9FE-4493-B0A0-33779F51F57C}"/>
          </ac:picMkLst>
        </pc:picChg>
        <pc:picChg chg="add mod">
          <ac:chgData name="Thomas Noordeloos" userId="df9f46e9-7760-4f6a-814f-9e8180d7b46a" providerId="ADAL" clId="{176CA58B-1105-49E8-BCC2-A37F1EBEDC08}" dt="2021-11-22T14:12:01.163" v="1862" actId="1076"/>
          <ac:picMkLst>
            <pc:docMk/>
            <pc:sldMk cId="52081604" sldId="258"/>
            <ac:picMk id="1026" creationId="{0C153C7C-DBE4-4334-9D11-5595AA410329}"/>
          </ac:picMkLst>
        </pc:picChg>
      </pc:sldChg>
      <pc:sldChg chg="addSp delSp modSp add mod">
        <pc:chgData name="Thomas Noordeloos" userId="df9f46e9-7760-4f6a-814f-9e8180d7b46a" providerId="ADAL" clId="{176CA58B-1105-49E8-BCC2-A37F1EBEDC08}" dt="2021-11-20T16:20:44.276" v="1823" actId="1076"/>
        <pc:sldMkLst>
          <pc:docMk/>
          <pc:sldMk cId="1460005933" sldId="259"/>
        </pc:sldMkLst>
        <pc:spChg chg="del mod">
          <ac:chgData name="Thomas Noordeloos" userId="df9f46e9-7760-4f6a-814f-9e8180d7b46a" providerId="ADAL" clId="{176CA58B-1105-49E8-BCC2-A37F1EBEDC08}" dt="2021-11-20T15:55:36.038" v="1248" actId="478"/>
          <ac:spMkLst>
            <pc:docMk/>
            <pc:sldMk cId="1460005933" sldId="259"/>
            <ac:spMk id="4" creationId="{7E256807-68E5-45A0-8DD0-5696A7E4E94A}"/>
          </ac:spMkLst>
        </pc:spChg>
        <pc:spChg chg="add del mod">
          <ac:chgData name="Thomas Noordeloos" userId="df9f46e9-7760-4f6a-814f-9e8180d7b46a" providerId="ADAL" clId="{176CA58B-1105-49E8-BCC2-A37F1EBEDC08}" dt="2021-11-20T16:00:12.715" v="1446" actId="478"/>
          <ac:spMkLst>
            <pc:docMk/>
            <pc:sldMk cId="1460005933" sldId="259"/>
            <ac:spMk id="6" creationId="{DA548380-A0E7-454B-BC37-EEB0A44D2615}"/>
          </ac:spMkLst>
        </pc:spChg>
        <pc:spChg chg="add del mod">
          <ac:chgData name="Thomas Noordeloos" userId="df9f46e9-7760-4f6a-814f-9e8180d7b46a" providerId="ADAL" clId="{176CA58B-1105-49E8-BCC2-A37F1EBEDC08}" dt="2021-11-20T16:00:12.715" v="1446" actId="478"/>
          <ac:spMkLst>
            <pc:docMk/>
            <pc:sldMk cId="1460005933" sldId="259"/>
            <ac:spMk id="7" creationId="{094FEF24-365E-4334-A061-BF2199B3FFE2}"/>
          </ac:spMkLst>
        </pc:spChg>
        <pc:spChg chg="add mod">
          <ac:chgData name="Thomas Noordeloos" userId="df9f46e9-7760-4f6a-814f-9e8180d7b46a" providerId="ADAL" clId="{176CA58B-1105-49E8-BCC2-A37F1EBEDC08}" dt="2021-11-20T16:04:48.754" v="1480" actId="20577"/>
          <ac:spMkLst>
            <pc:docMk/>
            <pc:sldMk cId="1460005933" sldId="259"/>
            <ac:spMk id="8" creationId="{5087FB46-3DFF-490E-90D0-3606CAEB9B13}"/>
          </ac:spMkLst>
        </pc:spChg>
        <pc:spChg chg="add mod">
          <ac:chgData name="Thomas Noordeloos" userId="df9f46e9-7760-4f6a-814f-9e8180d7b46a" providerId="ADAL" clId="{176CA58B-1105-49E8-BCC2-A37F1EBEDC08}" dt="2021-11-20T16:12:54.328" v="1816" actId="20577"/>
          <ac:spMkLst>
            <pc:docMk/>
            <pc:sldMk cId="1460005933" sldId="259"/>
            <ac:spMk id="9" creationId="{E499BF90-C80A-46C7-AC34-2DE1EEF63E9C}"/>
          </ac:spMkLst>
        </pc:spChg>
        <pc:graphicFrameChg chg="del">
          <ac:chgData name="Thomas Noordeloos" userId="df9f46e9-7760-4f6a-814f-9e8180d7b46a" providerId="ADAL" clId="{176CA58B-1105-49E8-BCC2-A37F1EBEDC08}" dt="2021-11-20T13:17:15.098" v="129" actId="478"/>
          <ac:graphicFrameMkLst>
            <pc:docMk/>
            <pc:sldMk cId="1460005933" sldId="259"/>
            <ac:graphicFrameMk id="3" creationId="{0B455711-6E97-482E-98FE-8CC3CD6C2D78}"/>
          </ac:graphicFrameMkLst>
        </pc:graphicFrameChg>
        <pc:graphicFrameChg chg="add del mod modGraphic">
          <ac:chgData name="Thomas Noordeloos" userId="df9f46e9-7760-4f6a-814f-9e8180d7b46a" providerId="ADAL" clId="{176CA58B-1105-49E8-BCC2-A37F1EBEDC08}" dt="2021-11-20T15:49:27.191" v="1076" actId="21"/>
          <ac:graphicFrameMkLst>
            <pc:docMk/>
            <pc:sldMk cId="1460005933" sldId="259"/>
            <ac:graphicFrameMk id="5" creationId="{BB06BD8F-3EB1-48AB-9E1E-B08E599E9BD2}"/>
          </ac:graphicFrameMkLst>
        </pc:graphicFrameChg>
        <pc:picChg chg="add del">
          <ac:chgData name="Thomas Noordeloos" userId="df9f46e9-7760-4f6a-814f-9e8180d7b46a" providerId="ADAL" clId="{176CA58B-1105-49E8-BCC2-A37F1EBEDC08}" dt="2021-11-20T13:17:19.398" v="131"/>
          <ac:picMkLst>
            <pc:docMk/>
            <pc:sldMk cId="1460005933" sldId="259"/>
            <ac:picMk id="2" creationId="{5CCEC226-BF9E-46B0-B3B7-A880EC2945B8}"/>
          </ac:picMkLst>
        </pc:picChg>
        <pc:picChg chg="add del mod">
          <ac:chgData name="Thomas Noordeloos" userId="df9f46e9-7760-4f6a-814f-9e8180d7b46a" providerId="ADAL" clId="{176CA58B-1105-49E8-BCC2-A37F1EBEDC08}" dt="2021-11-20T16:12:40.859" v="1812" actId="478"/>
          <ac:picMkLst>
            <pc:docMk/>
            <pc:sldMk cId="1460005933" sldId="259"/>
            <ac:picMk id="3074" creationId="{84AA9C1C-EA5A-4D89-B0ED-72F4D9089155}"/>
          </ac:picMkLst>
        </pc:picChg>
        <pc:picChg chg="add del mod">
          <ac:chgData name="Thomas Noordeloos" userId="df9f46e9-7760-4f6a-814f-9e8180d7b46a" providerId="ADAL" clId="{176CA58B-1105-49E8-BCC2-A37F1EBEDC08}" dt="2021-11-20T16:19:39.848" v="1819" actId="478"/>
          <ac:picMkLst>
            <pc:docMk/>
            <pc:sldMk cId="1460005933" sldId="259"/>
            <ac:picMk id="3076" creationId="{B4556511-25FA-4118-850F-5CEFA31A7E1B}"/>
          </ac:picMkLst>
        </pc:picChg>
        <pc:picChg chg="add mod">
          <ac:chgData name="Thomas Noordeloos" userId="df9f46e9-7760-4f6a-814f-9e8180d7b46a" providerId="ADAL" clId="{176CA58B-1105-49E8-BCC2-A37F1EBEDC08}" dt="2021-11-20T16:20:44.276" v="1823" actId="1076"/>
          <ac:picMkLst>
            <pc:docMk/>
            <pc:sldMk cId="1460005933" sldId="259"/>
            <ac:picMk id="3078" creationId="{CFAE0D47-4BEF-489D-B7FE-DAD45D6F5D38}"/>
          </ac:picMkLst>
        </pc:picChg>
      </pc:sldChg>
      <pc:sldChg chg="addSp delSp modSp add del mod">
        <pc:chgData name="Thomas Noordeloos" userId="df9f46e9-7760-4f6a-814f-9e8180d7b46a" providerId="ADAL" clId="{176CA58B-1105-49E8-BCC2-A37F1EBEDC08}" dt="2021-11-22T14:09:17.617" v="1830" actId="47"/>
        <pc:sldMkLst>
          <pc:docMk/>
          <pc:sldMk cId="3463886378" sldId="260"/>
        </pc:sldMkLst>
        <pc:spChg chg="add mod">
          <ac:chgData name="Thomas Noordeloos" userId="df9f46e9-7760-4f6a-814f-9e8180d7b46a" providerId="ADAL" clId="{176CA58B-1105-49E8-BCC2-A37F1EBEDC08}" dt="2021-11-20T13:18:53.767" v="280" actId="20577"/>
          <ac:spMkLst>
            <pc:docMk/>
            <pc:sldMk cId="3463886378" sldId="260"/>
            <ac:spMk id="2" creationId="{A8A3A6B4-8A7B-45D9-B62F-B6DFFAD38B30}"/>
          </ac:spMkLst>
        </pc:spChg>
        <pc:spChg chg="mod">
          <ac:chgData name="Thomas Noordeloos" userId="df9f46e9-7760-4f6a-814f-9e8180d7b46a" providerId="ADAL" clId="{176CA58B-1105-49E8-BCC2-A37F1EBEDC08}" dt="2021-11-20T13:18:07.764" v="188" actId="20577"/>
          <ac:spMkLst>
            <pc:docMk/>
            <pc:sldMk cId="3463886378" sldId="260"/>
            <ac:spMk id="4" creationId="{7E256807-68E5-45A0-8DD0-5696A7E4E94A}"/>
          </ac:spMkLst>
        </pc:spChg>
        <pc:graphicFrameChg chg="del">
          <ac:chgData name="Thomas Noordeloos" userId="df9f46e9-7760-4f6a-814f-9e8180d7b46a" providerId="ADAL" clId="{176CA58B-1105-49E8-BCC2-A37F1EBEDC08}" dt="2021-11-20T13:18:12.133" v="189" actId="478"/>
          <ac:graphicFrameMkLst>
            <pc:docMk/>
            <pc:sldMk cId="3463886378" sldId="260"/>
            <ac:graphicFrameMk id="5" creationId="{BB06BD8F-3EB1-48AB-9E1E-B08E599E9BD2}"/>
          </ac:graphicFrameMkLst>
        </pc:graphicFrameChg>
      </pc:sldChg>
      <pc:sldChg chg="addSp delSp modSp add mod">
        <pc:chgData name="Thomas Noordeloos" userId="df9f46e9-7760-4f6a-814f-9e8180d7b46a" providerId="ADAL" clId="{176CA58B-1105-49E8-BCC2-A37F1EBEDC08}" dt="2021-11-22T14:12:19.894" v="1887" actId="14100"/>
        <pc:sldMkLst>
          <pc:docMk/>
          <pc:sldMk cId="734401415" sldId="261"/>
        </pc:sldMkLst>
        <pc:spChg chg="mod">
          <ac:chgData name="Thomas Noordeloos" userId="df9f46e9-7760-4f6a-814f-9e8180d7b46a" providerId="ADAL" clId="{176CA58B-1105-49E8-BCC2-A37F1EBEDC08}" dt="2021-11-20T15:54:18.620" v="1221" actId="20577"/>
          <ac:spMkLst>
            <pc:docMk/>
            <pc:sldMk cId="734401415" sldId="261"/>
            <ac:spMk id="4" creationId="{7E256807-68E5-45A0-8DD0-5696A7E4E94A}"/>
          </ac:spMkLst>
        </pc:spChg>
        <pc:spChg chg="mod">
          <ac:chgData name="Thomas Noordeloos" userId="df9f46e9-7760-4f6a-814f-9e8180d7b46a" providerId="ADAL" clId="{176CA58B-1105-49E8-BCC2-A37F1EBEDC08}" dt="2021-11-22T14:12:19.894" v="1887" actId="14100"/>
          <ac:spMkLst>
            <pc:docMk/>
            <pc:sldMk cId="734401415" sldId="261"/>
            <ac:spMk id="5" creationId="{E185BC7D-0C50-462D-8907-AB6C6FBD3634}"/>
          </ac:spMkLst>
        </pc:spChg>
        <pc:graphicFrameChg chg="del">
          <ac:chgData name="Thomas Noordeloos" userId="df9f46e9-7760-4f6a-814f-9e8180d7b46a" providerId="ADAL" clId="{176CA58B-1105-49E8-BCC2-A37F1EBEDC08}" dt="2021-11-20T15:42:30.188" v="1075" actId="478"/>
          <ac:graphicFrameMkLst>
            <pc:docMk/>
            <pc:sldMk cId="734401415" sldId="261"/>
            <ac:graphicFrameMk id="3" creationId="{0B455711-6E97-482E-98FE-8CC3CD6C2D78}"/>
          </ac:graphicFrameMkLst>
        </pc:graphicFrameChg>
        <pc:graphicFrameChg chg="add mod modGraphic">
          <ac:chgData name="Thomas Noordeloos" userId="df9f46e9-7760-4f6a-814f-9e8180d7b46a" providerId="ADAL" clId="{176CA58B-1105-49E8-BCC2-A37F1EBEDC08}" dt="2021-11-20T15:57:13.318" v="1259" actId="14100"/>
          <ac:graphicFrameMkLst>
            <pc:docMk/>
            <pc:sldMk cId="734401415" sldId="261"/>
            <ac:graphicFrameMk id="6" creationId="{4823980F-C53E-4A69-8CB0-076A67F41DA7}"/>
          </ac:graphicFrameMkLst>
        </pc:graphicFrameChg>
        <pc:picChg chg="add del mod">
          <ac:chgData name="Thomas Noordeloos" userId="df9f46e9-7760-4f6a-814f-9e8180d7b46a" providerId="ADAL" clId="{176CA58B-1105-49E8-BCC2-A37F1EBEDC08}" dt="2021-11-22T14:12:05.449" v="1863" actId="478"/>
          <ac:picMkLst>
            <pc:docMk/>
            <pc:sldMk cId="734401415" sldId="261"/>
            <ac:picMk id="7" creationId="{7AF7B0B2-E265-41A9-B211-39AF77C5ECFD}"/>
          </ac:picMkLst>
        </pc:picChg>
        <pc:picChg chg="add mod">
          <ac:chgData name="Thomas Noordeloos" userId="df9f46e9-7760-4f6a-814f-9e8180d7b46a" providerId="ADAL" clId="{176CA58B-1105-49E8-BCC2-A37F1EBEDC08}" dt="2021-11-22T14:12:05.648" v="1864"/>
          <ac:picMkLst>
            <pc:docMk/>
            <pc:sldMk cId="734401415" sldId="261"/>
            <ac:picMk id="8" creationId="{25FEEF5D-B9C5-41E8-AAD6-DAA1B1A01B1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22-11-2021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365 gradi - Consulenza a 365° gradi per le aziende">
            <a:extLst>
              <a:ext uri="{FF2B5EF4-FFF2-40B4-BE49-F238E27FC236}">
                <a16:creationId xmlns:a16="http://schemas.microsoft.com/office/drawing/2014/main" id="{E8B98746-D468-479F-9A7B-4BB62D2E2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366" y="1690688"/>
            <a:ext cx="7600517" cy="4735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695324" y="416400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Summatieve</a:t>
            </a:r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toetsen in week 9 en 10</a:t>
            </a:r>
            <a:endParaRPr lang="nl-NL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8C58BA-AAD7-4A39-B944-B86898650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25667"/>
              </p:ext>
            </p:extLst>
          </p:nvPr>
        </p:nvGraphicFramePr>
        <p:xfrm>
          <a:off x="2319100" y="2011544"/>
          <a:ext cx="6887049" cy="3964384"/>
        </p:xfrm>
        <a:graphic>
          <a:graphicData uri="http://schemas.openxmlformats.org/drawingml/2006/table">
            <a:tbl>
              <a:tblPr firstRow="1" bandRow="1"/>
              <a:tblGrid>
                <a:gridCol w="1733218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525423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760222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868186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Ondernemings-</a:t>
                      </a:r>
                    </a:p>
                    <a:p>
                      <a:r>
                        <a:rPr lang="nl-NL" sz="1600" dirty="0"/>
                        <a:t>verslag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Podcast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Bijbehorende</a:t>
                      </a:r>
                      <a:r>
                        <a:rPr lang="nl-NL" sz="1600" b="1" baseline="0"/>
                        <a:t> leerdoelen</a:t>
                      </a:r>
                      <a:endParaRPr lang="nl-NL" sz="1600" b="1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Nr. 2</a:t>
                      </a:r>
                      <a:r>
                        <a:rPr lang="nl-NL" sz="1600" baseline="0"/>
                        <a:t> t/m 4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Nr. 5</a:t>
                      </a:r>
                      <a:r>
                        <a:rPr lang="nl-NL" sz="1600" baseline="0" dirty="0"/>
                        <a:t> t/m 6</a:t>
                      </a:r>
                      <a:endParaRPr lang="nl-NL" sz="1600" dirty="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66% =</a:t>
                      </a:r>
                      <a:r>
                        <a:rPr lang="nl-NL" sz="1600" baseline="0"/>
                        <a:t> 5,5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60%</a:t>
                      </a:r>
                      <a:r>
                        <a:rPr lang="nl-NL" sz="1600" baseline="0"/>
                        <a:t> = 5,5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60%</a:t>
                      </a:r>
                      <a:r>
                        <a:rPr lang="nl-NL" sz="1600" baseline="0"/>
                        <a:t> = 5,5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3925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667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Individueel</a:t>
                      </a:r>
                      <a:r>
                        <a:rPr lang="nl-NL" sz="1600" baseline="0"/>
                        <a:t> </a:t>
                      </a:r>
                      <a:endParaRPr lang="nl-NL" sz="1600"/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/>
                        <a:t>Individueel / Groep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l-NL" sz="1600" dirty="0"/>
                        <a:t>Individueel</a:t>
                      </a:r>
                    </a:p>
                  </a:txBody>
                  <a:tcPr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98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 in week 5</a:t>
            </a:r>
          </a:p>
          <a:p>
            <a:r>
              <a:rPr lang="nl-NL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B455711-6E97-482E-98FE-8CC3CD6C2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8226"/>
              </p:ext>
            </p:extLst>
          </p:nvPr>
        </p:nvGraphicFramePr>
        <p:xfrm>
          <a:off x="838200" y="3770820"/>
          <a:ext cx="7305215" cy="2773680"/>
        </p:xfrm>
        <a:graphic>
          <a:graphicData uri="http://schemas.openxmlformats.org/drawingml/2006/table">
            <a:tbl>
              <a:tblPr firstRow="1" firstCol="1" bandRow="1"/>
              <a:tblGrid>
                <a:gridCol w="840998">
                  <a:extLst>
                    <a:ext uri="{9D8B030D-6E8A-4147-A177-3AD203B41FA5}">
                      <a16:colId xmlns:a16="http://schemas.microsoft.com/office/drawing/2014/main" val="1490829464"/>
                    </a:ext>
                  </a:extLst>
                </a:gridCol>
                <a:gridCol w="3360171">
                  <a:extLst>
                    <a:ext uri="{9D8B030D-6E8A-4147-A177-3AD203B41FA5}">
                      <a16:colId xmlns:a16="http://schemas.microsoft.com/office/drawing/2014/main" val="1129348053"/>
                    </a:ext>
                  </a:extLst>
                </a:gridCol>
                <a:gridCol w="840998">
                  <a:extLst>
                    <a:ext uri="{9D8B030D-6E8A-4147-A177-3AD203B41FA5}">
                      <a16:colId xmlns:a16="http://schemas.microsoft.com/office/drawing/2014/main" val="1539373424"/>
                    </a:ext>
                  </a:extLst>
                </a:gridCol>
                <a:gridCol w="434260">
                  <a:extLst>
                    <a:ext uri="{9D8B030D-6E8A-4147-A177-3AD203B41FA5}">
                      <a16:colId xmlns:a16="http://schemas.microsoft.com/office/drawing/2014/main" val="1575767154"/>
                    </a:ext>
                  </a:extLst>
                </a:gridCol>
                <a:gridCol w="434260">
                  <a:extLst>
                    <a:ext uri="{9D8B030D-6E8A-4147-A177-3AD203B41FA5}">
                      <a16:colId xmlns:a16="http://schemas.microsoft.com/office/drawing/2014/main" val="2169633452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199289555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448608109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902411057"/>
                    </a:ext>
                  </a:extLst>
                </a:gridCol>
                <a:gridCol w="348632">
                  <a:extLst>
                    <a:ext uri="{9D8B030D-6E8A-4147-A177-3AD203B41FA5}">
                      <a16:colId xmlns:a16="http://schemas.microsoft.com/office/drawing/2014/main" val="3842304996"/>
                    </a:ext>
                  </a:extLst>
                </a:gridCol>
              </a:tblGrid>
              <a:tr h="22657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b="1" cap="all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100" i="1" cap="all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punten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Ondernemingsplan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wordt gemotiveerd welke manier het product of de dienst inspeelt op de ontwikkelingen in de maatschappij.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is een duidelijke missie, visie en strategie.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marktanalyse is helder omschreven en onderbouwd met theorie.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§"/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SWOT analyse is helder omschreven en onderbouwd met externe en interne factoren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067657"/>
                  </a:ext>
                </a:extLst>
              </a:tr>
              <a:tr h="50351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Punten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338056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E185BC7D-0C50-462D-8907-AB6C6FBD3634}"/>
              </a:ext>
            </a:extLst>
          </p:cNvPr>
          <p:cNvSpPr txBox="1"/>
          <p:nvPr/>
        </p:nvSpPr>
        <p:spPr>
          <a:xfrm>
            <a:off x="838199" y="1994503"/>
            <a:ext cx="91860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Gedeelte 2 ‘</a:t>
            </a:r>
            <a:r>
              <a:rPr lang="nl-NL" b="1" dirty="0"/>
              <a:t>Ondernemingsplan</a:t>
            </a:r>
            <a:r>
              <a:rPr lang="nl-NL" dirty="0"/>
              <a:t>’ van het ondernemersverslag.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Aanleveren via Teams voor </a:t>
            </a:r>
            <a:r>
              <a:rPr lang="nl-NL" b="1" dirty="0"/>
              <a:t>10 december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Voldaan aan checklist voor het schrijven van een 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IBS verantwoordelijke (Valerie en/of Thomas).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vanuit feedback </a:t>
            </a:r>
            <a:r>
              <a:rPr lang="nl-NL" dirty="0" err="1"/>
              <a:t>friends</a:t>
            </a:r>
            <a:r>
              <a:rPr lang="nl-NL" dirty="0"/>
              <a:t> bijeenkomst van </a:t>
            </a:r>
            <a:r>
              <a:rPr lang="nl-NL" b="1" dirty="0"/>
              <a:t>1 december </a:t>
            </a:r>
            <a:r>
              <a:rPr lang="nl-NL" dirty="0"/>
              <a:t>(Stijn en/of Mariska) .</a:t>
            </a:r>
          </a:p>
        </p:txBody>
      </p:sp>
      <p:pic>
        <p:nvPicPr>
          <p:cNvPr id="1026" name="Picture 2" descr="Rollenspel Assessment Oefenen (+ 3 Onmisbare Tips)">
            <a:extLst>
              <a:ext uri="{FF2B5EF4-FFF2-40B4-BE49-F238E27FC236}">
                <a16:creationId xmlns:a16="http://schemas.microsoft.com/office/drawing/2014/main" id="{0C153C7C-DBE4-4334-9D11-5595AA410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626" y="3115463"/>
            <a:ext cx="3304374" cy="24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8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Formatief assessment in week 7</a:t>
            </a:r>
          </a:p>
          <a:p>
            <a:r>
              <a:rPr lang="nl-NL" sz="4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Ecologische en sociale impact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185BC7D-0C50-462D-8907-AB6C6FBD3634}"/>
              </a:ext>
            </a:extLst>
          </p:cNvPr>
          <p:cNvSpPr txBox="1"/>
          <p:nvPr/>
        </p:nvSpPr>
        <p:spPr>
          <a:xfrm>
            <a:off x="838199" y="1921244"/>
            <a:ext cx="92800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Gedeelte 3 ‘</a:t>
            </a:r>
            <a:r>
              <a:rPr lang="nl-NL" b="1" dirty="0"/>
              <a:t>Ecologische en sociale impact</a:t>
            </a:r>
            <a:r>
              <a:rPr lang="nl-NL" dirty="0"/>
              <a:t>’ van het ondernemersverslag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Aanleveren via Teams voor </a:t>
            </a:r>
            <a:r>
              <a:rPr lang="nl-NL" b="1" dirty="0"/>
              <a:t>24 december</a:t>
            </a:r>
            <a:r>
              <a:rPr lang="nl-NL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Voldaan aan checklist voor het schrijven van een verslag.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IBS verantwoordelijke (Valerie en/of Thomas).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Positief advies vanuit feedback </a:t>
            </a:r>
            <a:r>
              <a:rPr lang="nl-NL" dirty="0" err="1"/>
              <a:t>friends</a:t>
            </a:r>
            <a:r>
              <a:rPr lang="nl-NL" dirty="0"/>
              <a:t> bijeenkomst van </a:t>
            </a:r>
            <a:r>
              <a:rPr lang="nl-NL" b="1" dirty="0"/>
              <a:t>12 januari </a:t>
            </a:r>
            <a:r>
              <a:rPr lang="nl-NL" dirty="0"/>
              <a:t>(Stijn of Mariska).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4823980F-C53E-4A69-8CB0-076A67F4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812090"/>
              </p:ext>
            </p:extLst>
          </p:nvPr>
        </p:nvGraphicFramePr>
        <p:xfrm>
          <a:off x="838201" y="3740176"/>
          <a:ext cx="7521016" cy="2937427"/>
        </p:xfrm>
        <a:graphic>
          <a:graphicData uri="http://schemas.openxmlformats.org/drawingml/2006/table">
            <a:tbl>
              <a:tblPr firstRow="1" firstCol="1" bandRow="1"/>
              <a:tblGrid>
                <a:gridCol w="865842">
                  <a:extLst>
                    <a:ext uri="{9D8B030D-6E8A-4147-A177-3AD203B41FA5}">
                      <a16:colId xmlns:a16="http://schemas.microsoft.com/office/drawing/2014/main" val="4179181418"/>
                    </a:ext>
                  </a:extLst>
                </a:gridCol>
                <a:gridCol w="3459434">
                  <a:extLst>
                    <a:ext uri="{9D8B030D-6E8A-4147-A177-3AD203B41FA5}">
                      <a16:colId xmlns:a16="http://schemas.microsoft.com/office/drawing/2014/main" val="2907427949"/>
                    </a:ext>
                  </a:extLst>
                </a:gridCol>
                <a:gridCol w="865842">
                  <a:extLst>
                    <a:ext uri="{9D8B030D-6E8A-4147-A177-3AD203B41FA5}">
                      <a16:colId xmlns:a16="http://schemas.microsoft.com/office/drawing/2014/main" val="3817173406"/>
                    </a:ext>
                  </a:extLst>
                </a:gridCol>
                <a:gridCol w="447089">
                  <a:extLst>
                    <a:ext uri="{9D8B030D-6E8A-4147-A177-3AD203B41FA5}">
                      <a16:colId xmlns:a16="http://schemas.microsoft.com/office/drawing/2014/main" val="1491867627"/>
                    </a:ext>
                  </a:extLst>
                </a:gridCol>
                <a:gridCol w="447089">
                  <a:extLst>
                    <a:ext uri="{9D8B030D-6E8A-4147-A177-3AD203B41FA5}">
                      <a16:colId xmlns:a16="http://schemas.microsoft.com/office/drawing/2014/main" val="1777439618"/>
                    </a:ext>
                  </a:extLst>
                </a:gridCol>
                <a:gridCol w="358930">
                  <a:extLst>
                    <a:ext uri="{9D8B030D-6E8A-4147-A177-3AD203B41FA5}">
                      <a16:colId xmlns:a16="http://schemas.microsoft.com/office/drawing/2014/main" val="3419774349"/>
                    </a:ext>
                  </a:extLst>
                </a:gridCol>
                <a:gridCol w="358930">
                  <a:extLst>
                    <a:ext uri="{9D8B030D-6E8A-4147-A177-3AD203B41FA5}">
                      <a16:colId xmlns:a16="http://schemas.microsoft.com/office/drawing/2014/main" val="452533676"/>
                    </a:ext>
                  </a:extLst>
                </a:gridCol>
                <a:gridCol w="358930">
                  <a:extLst>
                    <a:ext uri="{9D8B030D-6E8A-4147-A177-3AD203B41FA5}">
                      <a16:colId xmlns:a16="http://schemas.microsoft.com/office/drawing/2014/main" val="191794567"/>
                    </a:ext>
                  </a:extLst>
                </a:gridCol>
                <a:gridCol w="358930">
                  <a:extLst>
                    <a:ext uri="{9D8B030D-6E8A-4147-A177-3AD203B41FA5}">
                      <a16:colId xmlns:a16="http://schemas.microsoft.com/office/drawing/2014/main" val="2418266148"/>
                    </a:ext>
                  </a:extLst>
                </a:gridCol>
              </a:tblGrid>
              <a:tr h="206494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cap="all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i="1" cap="all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punten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Ecologische en sociale impact: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 beschrijft wat de ecologische en sociale impact is van je bedrijf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-"/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 beschrijft hoe de eigen onderneming, op meerdere vlakken, inspeelt op de principes van ‘de Nieuwe Economie’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Score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80694"/>
                  </a:ext>
                </a:extLst>
              </a:tr>
              <a:tr h="872486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Punten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372588"/>
                  </a:ext>
                </a:extLst>
              </a:tr>
            </a:tbl>
          </a:graphicData>
        </a:graphic>
      </p:graphicFrame>
      <p:pic>
        <p:nvPicPr>
          <p:cNvPr id="8" name="Picture 2" descr="Rollenspel Assessment Oefenen (+ 3 Onmisbare Tips)">
            <a:extLst>
              <a:ext uri="{FF2B5EF4-FFF2-40B4-BE49-F238E27FC236}">
                <a16:creationId xmlns:a16="http://schemas.microsoft.com/office/drawing/2014/main" id="{25FEEF5D-B9C5-41E8-AAD6-DAA1B1A01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626" y="3115463"/>
            <a:ext cx="3304374" cy="248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40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2">
            <a:extLst>
              <a:ext uri="{FF2B5EF4-FFF2-40B4-BE49-F238E27FC236}">
                <a16:creationId xmlns:a16="http://schemas.microsoft.com/office/drawing/2014/main" id="{5087FB46-3DFF-490E-90D0-3606CAEB9B1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Waarom?</a:t>
            </a:r>
            <a:endParaRPr lang="nl-NL" sz="4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499BF90-C80A-46C7-AC34-2DE1EEF63E9C}"/>
              </a:ext>
            </a:extLst>
          </p:cNvPr>
          <p:cNvSpPr txBox="1"/>
          <p:nvPr/>
        </p:nvSpPr>
        <p:spPr>
          <a:xfrm>
            <a:off x="1602076" y="2105561"/>
            <a:ext cx="8987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Tijdens het assessment ontvang je:</a:t>
            </a:r>
          </a:p>
          <a:p>
            <a:endParaRPr lang="nl-NL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up; </a:t>
            </a:r>
            <a:r>
              <a:rPr lang="nl-NL" sz="2000" dirty="0"/>
              <a:t>wat is het doel van het besproken onderdeel in het grotere geheel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back; </a:t>
            </a:r>
            <a:r>
              <a:rPr lang="nl-NL" sz="2000" dirty="0"/>
              <a:t>waar sta je op dit moment d.m.v. een score (0 – 5)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nl-NL" sz="2000" b="1" dirty="0"/>
              <a:t>Feed forward; </a:t>
            </a:r>
            <a:r>
              <a:rPr lang="nl-NL" sz="2000" dirty="0"/>
              <a:t>wat kan je nog doen om je product te verbeteren.</a:t>
            </a:r>
            <a:endParaRPr lang="nl-NL" sz="2000" b="1" dirty="0"/>
          </a:p>
        </p:txBody>
      </p:sp>
      <p:pic>
        <p:nvPicPr>
          <p:cNvPr id="3078" name="Picture 6" descr="Why You Should Trust Us? - Highest Casino Bonus">
            <a:extLst>
              <a:ext uri="{FF2B5EF4-FFF2-40B4-BE49-F238E27FC236}">
                <a16:creationId xmlns:a16="http://schemas.microsoft.com/office/drawing/2014/main" id="{CFAE0D47-4BEF-489D-B7FE-DAD45D6F5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110" y="4040332"/>
            <a:ext cx="4523779" cy="28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00593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99890D-19C3-4912-9486-C896FCDCF6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398</Words>
  <Application>Microsoft Office PowerPoint</Application>
  <PresentationFormat>Breedbeeld</PresentationFormat>
  <Paragraphs>95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9</cp:revision>
  <dcterms:created xsi:type="dcterms:W3CDTF">2021-07-07T07:37:45Z</dcterms:created>
  <dcterms:modified xsi:type="dcterms:W3CDTF">2021-11-22T14:12:40Z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